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620688"/>
            <a:ext cx="7772400" cy="2736303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latin typeface="Calibri Light" pitchFamily="34" charset="0"/>
                <a:cs typeface="Calibri Light" pitchFamily="34" charset="0"/>
              </a:rPr>
              <a:t>Социальное </a:t>
            </a:r>
            <a:r>
              <a:rPr lang="ru-RU" dirty="0" smtClean="0">
                <a:highlight>
                  <a:srgbClr val="FFCD00"/>
                </a:highlight>
                <a:latin typeface="Calibri Light" pitchFamily="34" charset="0"/>
                <a:cs typeface="Calibri Light" pitchFamily="34" charset="0"/>
              </a:rPr>
              <a:t>творчество</a:t>
            </a:r>
            <a:r>
              <a:rPr lang="en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ru-RU" dirty="0" smtClean="0">
                <a:latin typeface="Calibri Light" pitchFamily="34" charset="0"/>
                <a:cs typeface="Calibri Light" pitchFamily="34" charset="0"/>
              </a:rPr>
              <a:t>педагогов и учеников как компонент образовательной программы Гимназии № 32</a:t>
            </a:r>
            <a:endParaRPr lang="ru-RU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3284984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Федор Тимофеев</a:t>
            </a:r>
          </a:p>
          <a:p>
            <a:pPr algn="r"/>
            <a:r>
              <a:rPr lang="ru-RU" sz="2400" dirty="0" smtClean="0"/>
              <a:t>Гимназия № 32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Сложности внедрения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Проблема управления изменениями</a:t>
            </a:r>
          </a:p>
          <a:p>
            <a:r>
              <a:rPr lang="ru-RU" dirty="0" smtClean="0"/>
              <a:t>Необходимость повышения квалификации педагогических сотрудников</a:t>
            </a:r>
          </a:p>
          <a:p>
            <a:r>
              <a:rPr lang="ru-RU" smtClean="0"/>
              <a:t>Разработка гибкой системы </a:t>
            </a:r>
            <a:r>
              <a:rPr lang="ru-RU" dirty="0" smtClean="0"/>
              <a:t>учета достижений учащихся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000" dirty="0" smtClean="0">
                <a:latin typeface="+mn-lt"/>
                <a:cs typeface="Calibri Light" pitchFamily="34" charset="0"/>
              </a:rPr>
              <a:t>Предпосылки проекта</a:t>
            </a:r>
            <a:endParaRPr lang="ru-RU" sz="4000" dirty="0" smtClean="0">
              <a:latin typeface="+mn-lt"/>
              <a:cs typeface="Calibri Light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 Light" pitchFamily="34" charset="0"/>
                <a:ea typeface="+mj-ea"/>
                <a:cs typeface="Calibri Light" pitchFamily="34" charset="0"/>
              </a:rPr>
              <a:t>Начало обучения в вузах может сопровождаться дефицитом необходимых навыков; </a:t>
            </a:r>
          </a:p>
          <a:p>
            <a:r>
              <a:rPr lang="ru-RU" dirty="0" smtClean="0">
                <a:latin typeface="Calibri Light" pitchFamily="34" charset="0"/>
                <a:ea typeface="+mj-ea"/>
                <a:cs typeface="Calibri Light" pitchFamily="34" charset="0"/>
              </a:rPr>
              <a:t>Рынок </a:t>
            </a:r>
            <a:r>
              <a:rPr lang="ru-RU" dirty="0" smtClean="0">
                <a:latin typeface="Calibri Light" pitchFamily="34" charset="0"/>
                <a:ea typeface="+mj-ea"/>
                <a:cs typeface="Calibri Light" pitchFamily="34" charset="0"/>
              </a:rPr>
              <a:t>труда требует навыков проектной деятельности от выпускников </a:t>
            </a:r>
            <a:r>
              <a:rPr lang="ru-RU" dirty="0" smtClean="0">
                <a:latin typeface="Calibri Light" pitchFamily="34" charset="0"/>
                <a:ea typeface="+mj-ea"/>
                <a:cs typeface="Calibri Light" pitchFamily="34" charset="0"/>
              </a:rPr>
              <a:t>вузов;</a:t>
            </a:r>
          </a:p>
          <a:p>
            <a:r>
              <a:rPr lang="ru-RU" dirty="0" smtClean="0">
                <a:latin typeface="Calibri Light" pitchFamily="34" charset="0"/>
                <a:ea typeface="+mj-ea"/>
                <a:cs typeface="Calibri Light" pitchFamily="34" charset="0"/>
              </a:rPr>
              <a:t>Новые образовательные стандарты (ФГОС)</a:t>
            </a:r>
          </a:p>
          <a:p>
            <a:endParaRPr lang="ru-RU" dirty="0" smtClean="0">
              <a:latin typeface="Calibri Light" pitchFamily="34" charset="0"/>
              <a:ea typeface="+mj-ea"/>
              <a:cs typeface="Calibri Light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Организационные аспекты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2015 году Гимназия № 32 стала победителем конкурса инновационных проектов, получив право и ресурсы на создание инновационного образовательного продукта.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Замысел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Создание внутриорганизационной структуры, которая позволяет развивать </a:t>
            </a:r>
            <a:r>
              <a:rPr lang="ru-RU" dirty="0" smtClean="0"/>
              <a:t>«навыки XXI </a:t>
            </a:r>
            <a:r>
              <a:rPr lang="ru-RU" dirty="0" smtClean="0"/>
              <a:t>века»: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критическое </a:t>
            </a:r>
            <a:r>
              <a:rPr lang="ru-RU" dirty="0" smtClean="0"/>
              <a:t>мышление,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проектной мышление,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творческое </a:t>
            </a:r>
            <a:r>
              <a:rPr lang="ru-RU" dirty="0" smtClean="0"/>
              <a:t>мышление,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владение </a:t>
            </a:r>
            <a:r>
              <a:rPr lang="ru-RU" dirty="0" smtClean="0"/>
              <a:t>компьютерными </a:t>
            </a:r>
            <a:r>
              <a:rPr lang="ru-RU" dirty="0" smtClean="0"/>
              <a:t>технологиями,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навык </a:t>
            </a:r>
            <a:r>
              <a:rPr lang="ru-RU" dirty="0" smtClean="0"/>
              <a:t>поиска и систематизации </a:t>
            </a:r>
            <a:r>
              <a:rPr lang="ru-RU" dirty="0" smtClean="0"/>
              <a:t>информации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dirty="0" smtClean="0"/>
              <a:t>Реализация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Разработка и запуск работы Агентства Социальных Инициатив (АСИ)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Структура АСИ (административный блок)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97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8259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Структурное подразделение</a:t>
                      </a:r>
                      <a:endParaRPr lang="ru-RU" sz="1000" b="1" dirty="0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Функции подразделения</a:t>
                      </a:r>
                      <a:endParaRPr lang="ru-RU" sz="1000" b="1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Контингент</a:t>
                      </a:r>
                      <a:endParaRPr lang="ru-RU" sz="1000" b="1" dirty="0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</a:tr>
              <a:tr h="68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Экспертный совет АСИ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Оценка релевантности заявляемых проектов;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Разработка системы поощрения участников успешных проектов;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Создание «базы знаний» из опыта успешных проектов самоуправления.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Администрация и педагоги гимназии №32.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68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Академия АСИ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Разработка семинаров и образовательных программ для участников рабочих групп;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Подготовка кураторов проектов;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SimSun"/>
                          <a:cs typeface="Times New Roman"/>
                        </a:rPr>
                        <a:t>Администрация и педагоги гимназии №32;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заинтересованные родители.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68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Профессионалы АСИ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Сопровождение менеджеров проекта;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Администрация и педагоги гимназии №32.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68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Координационный Совет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Поиск идей для положительных изменений среды (в школе и вне ее);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Разработка плана реализации социальных проектов;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Создание отчетной документации по проекту.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Старшие менеджеры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(руководители отделов)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Структура АСИ (проектная деятельность)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35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Структурное подразделение</a:t>
                      </a:r>
                      <a:endParaRPr lang="ru-RU" sz="1000" b="1" dirty="0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Функции подразделения</a:t>
                      </a:r>
                      <a:endParaRPr lang="ru-RU" sz="1000" b="1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FEFEFE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Контингент</a:t>
                      </a:r>
                      <a:endParaRPr lang="ru-RU" sz="1000" b="1" dirty="0">
                        <a:solidFill>
                          <a:srgbClr val="FEFEFE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Отдел научных исследований АСИ</a:t>
                      </a:r>
                      <a:endParaRPr lang="ru-RU" sz="1000" b="1" dirty="0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Исследования в различных областях наук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Отдел спорта АСИ</a:t>
                      </a:r>
                      <a:endParaRPr lang="ru-RU" sz="1000" b="1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Организация спортивных мероприятий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Отдел стажировок АСИ</a:t>
                      </a:r>
                      <a:endParaRPr lang="ru-RU" sz="1000" b="1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Организация стажировок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Отдел практики волонтерства</a:t>
                      </a:r>
                      <a:endParaRPr lang="ru-RU" sz="1000" b="1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Организация благотворительных акций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Отдел Event-менеджмента</a:t>
                      </a:r>
                      <a:endParaRPr lang="ru-RU" sz="1000" b="1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Праздники и флешмобы.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b="1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"/>
                        </a:rPr>
                        <a:t>Пресс-центр</a:t>
                      </a:r>
                      <a:endParaRPr lang="ru-RU" sz="1000" b="1">
                        <a:solidFill>
                          <a:srgbClr val="000000"/>
                        </a:solidFill>
                        <a:latin typeface="Helvetica Neue"/>
                        <a:ea typeface="Helvetica Neue"/>
                        <a:cs typeface="Helvetica Neue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Ведение сайта, информирование членов АСИ, учащихся и коллектив гимназии о деятельности АСИ</a:t>
                      </a:r>
                      <a:endParaRPr lang="ru-RU" sz="100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Менеджеры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804545" algn="r"/>
                          <a:tab pos="846455" algn="r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Arial Unicode MS"/>
                          <a:cs typeface="Helvetica Neue Light"/>
                        </a:rPr>
                        <a:t>(Учащиеся гимназии №32)</a:t>
                      </a:r>
                      <a:endParaRPr lang="ru-RU" sz="1000" dirty="0">
                        <a:solidFill>
                          <a:srgbClr val="000000"/>
                        </a:solidFill>
                        <a:latin typeface="Helvetica Neue Light"/>
                        <a:ea typeface="Helvetica Neue Light"/>
                        <a:cs typeface="Helvetica Neue Light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Untitled Infographic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5736" y="0"/>
            <a:ext cx="4680520" cy="67359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внедрения технологии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5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82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SimSun"/>
                          <a:cs typeface="Times New Roman"/>
                        </a:rPr>
                        <a:t>Этап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SimSun"/>
                          <a:cs typeface="Times New Roman"/>
                        </a:rPr>
                        <a:t>Характер работ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SimSu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949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Этап планирования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Разработка нормативной базы, структуры АСИ и плана работы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2 недели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91424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Организационный этап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Создание рабочих групп и штатного расписания в соответствии с разработанной структурой АСИ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2 недели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949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Этап реализации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SimSun"/>
                          <a:cs typeface="Times New Roman"/>
                        </a:rPr>
                        <a:t>Разработка проектов, систематизация и управление знаниями.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7051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Не ограничен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0949">
                <a:tc>
                  <a:txBody>
                    <a:bodyPr/>
                    <a:lstStyle/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indent="2705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Итоговый этап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SimSun"/>
                          <a:cs typeface="Times New Roman"/>
                        </a:rPr>
                        <a:t>Обобщение опыта, анализ сформированных умений школьников.</a:t>
                      </a:r>
                      <a:endParaRPr lang="ru-RU" sz="110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SimSun"/>
                          <a:cs typeface="Times New Roman"/>
                        </a:rPr>
                        <a:t>Зависит от продолжительности этапа реализации</a:t>
                      </a:r>
                      <a:endParaRPr lang="ru-RU" sz="110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Microsoft Office PowerPoint</Application>
  <PresentationFormat>Экран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Социальное творчество педагогов и учеников как компонент образовательной программы Гимназии № 32</vt:lpstr>
      <vt:lpstr>Предпосылки проекта</vt:lpstr>
      <vt:lpstr>Организационные аспекты</vt:lpstr>
      <vt:lpstr>Замысел проекта</vt:lpstr>
      <vt:lpstr>Реализация проекта</vt:lpstr>
      <vt:lpstr>Структура АСИ (административный блок)</vt:lpstr>
      <vt:lpstr>Структура АСИ (проектная деятельность)</vt:lpstr>
      <vt:lpstr>Слайд 8</vt:lpstr>
      <vt:lpstr>Этапы внедрения технологии</vt:lpstr>
      <vt:lpstr>Сложности внедрения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Социальное творчество педагогов и учеников как компонент образовательной программы Гимназии № 32</dc:title>
  <dc:creator>Timofeev Fedor</dc:creator>
  <cp:lastModifiedBy>Fedor</cp:lastModifiedBy>
  <cp:revision>1</cp:revision>
  <dcterms:created xsi:type="dcterms:W3CDTF">2016-10-05T10:16:04Z</dcterms:created>
  <dcterms:modified xsi:type="dcterms:W3CDTF">2016-10-05T10:52:11Z</dcterms:modified>
</cp:coreProperties>
</file>